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303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1245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26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0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979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737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26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0416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7569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39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6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65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EB91FC-CFC2-45B1-B7A9-2C3F2CDF89C4}" type="datetimeFigureOut">
              <a:rPr lang="ko-KR" altLang="en-US" smtClean="0"/>
              <a:t>2024-12-21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5CFBCE-C4F2-4E9A-AE9F-5912029FEC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2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219170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1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>
            <a:extLst>
              <a:ext uri="{FF2B5EF4-FFF2-40B4-BE49-F238E27FC236}">
                <a16:creationId xmlns:a16="http://schemas.microsoft.com/office/drawing/2014/main" id="{62F79C93-5566-D1AD-125D-77AA4660A56B}"/>
              </a:ext>
            </a:extLst>
          </p:cNvPr>
          <p:cNvSpPr/>
          <p:nvPr/>
        </p:nvSpPr>
        <p:spPr>
          <a:xfrm>
            <a:off x="0" y="0"/>
            <a:ext cx="12191999" cy="1701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364BDB-C8F8-29D2-B6E0-AF4E093DF6C7}"/>
              </a:ext>
            </a:extLst>
          </p:cNvPr>
          <p:cNvSpPr txBox="1"/>
          <p:nvPr/>
        </p:nvSpPr>
        <p:spPr>
          <a:xfrm>
            <a:off x="697201" y="14917540"/>
            <a:ext cx="1079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쿠폰 받을 핸드폰 번호를 밑에서 적어주세요</a:t>
            </a:r>
            <a:r>
              <a:rPr lang="en-US" altLang="ko-KR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188F272-B633-7095-761C-53B308847864}"/>
              </a:ext>
            </a:extLst>
          </p:cNvPr>
          <p:cNvSpPr txBox="1"/>
          <p:nvPr/>
        </p:nvSpPr>
        <p:spPr>
          <a:xfrm>
            <a:off x="664063" y="226720"/>
            <a:ext cx="108638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800" b="1">
                <a:solidFill>
                  <a:srgbClr val="FFFF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성탄 축하 발표 퀴즈 상품</a:t>
            </a:r>
            <a:endParaRPr lang="en-US" altLang="ko-KR" sz="8800" b="1">
              <a:solidFill>
                <a:srgbClr val="FFFF0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21" name="그림 20" descr="텍스트, 생일 케이크, 디저트, 과일이(가) 표시된 사진&#10;&#10;자동 생성된 설명">
            <a:extLst>
              <a:ext uri="{FF2B5EF4-FFF2-40B4-BE49-F238E27FC236}">
                <a16:creationId xmlns:a16="http://schemas.microsoft.com/office/drawing/2014/main" id="{6CC2C9A5-581A-7AD6-6BD2-32FE3A7FE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9990"/>
            <a:ext cx="12192000" cy="13081866"/>
          </a:xfrm>
          <a:prstGeom prst="rect">
            <a:avLst/>
          </a:prstGeom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id="{6DDB68E7-419C-B14E-BAAE-0901A4137B62}"/>
              </a:ext>
            </a:extLst>
          </p:cNvPr>
          <p:cNvSpPr/>
          <p:nvPr/>
        </p:nvSpPr>
        <p:spPr>
          <a:xfrm>
            <a:off x="6935435" y="13445139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B47C945C-86CD-3F77-3765-AB12C95FC50A}"/>
              </a:ext>
            </a:extLst>
          </p:cNvPr>
          <p:cNvSpPr/>
          <p:nvPr/>
        </p:nvSpPr>
        <p:spPr>
          <a:xfrm>
            <a:off x="10426460" y="13315294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8BAA6674-867E-9D41-721D-B0CE88AF3B3D}"/>
              </a:ext>
            </a:extLst>
          </p:cNvPr>
          <p:cNvSpPr/>
          <p:nvPr/>
        </p:nvSpPr>
        <p:spPr>
          <a:xfrm>
            <a:off x="2090533" y="12151511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725535F7-5F04-D856-A65E-90E33AB78B2D}"/>
              </a:ext>
            </a:extLst>
          </p:cNvPr>
          <p:cNvSpPr/>
          <p:nvPr/>
        </p:nvSpPr>
        <p:spPr>
          <a:xfrm>
            <a:off x="1564220" y="13493255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556000" y="13980160"/>
            <a:ext cx="873760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722550" y="13958238"/>
            <a:ext cx="1369130" cy="5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397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15D3A-43A6-A2D6-2D57-FD4AB32BFF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>
            <a:extLst>
              <a:ext uri="{FF2B5EF4-FFF2-40B4-BE49-F238E27FC236}">
                <a16:creationId xmlns:a16="http://schemas.microsoft.com/office/drawing/2014/main" id="{0D9ED787-CEF9-BC21-7B10-4957EB44A06E}"/>
              </a:ext>
            </a:extLst>
          </p:cNvPr>
          <p:cNvSpPr/>
          <p:nvPr/>
        </p:nvSpPr>
        <p:spPr>
          <a:xfrm>
            <a:off x="0" y="0"/>
            <a:ext cx="12191999" cy="1701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AAD3F0-A287-B69D-3CFC-80FF30A06EDC}"/>
              </a:ext>
            </a:extLst>
          </p:cNvPr>
          <p:cNvSpPr txBox="1"/>
          <p:nvPr/>
        </p:nvSpPr>
        <p:spPr>
          <a:xfrm>
            <a:off x="697201" y="14917540"/>
            <a:ext cx="1079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쿠폰 받을 핸드폰 번호를 밑에서 적어주세요</a:t>
            </a:r>
            <a:r>
              <a:rPr lang="en-US" altLang="ko-KR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0377E55-F05D-B04D-6E61-7739E2238B79}"/>
              </a:ext>
            </a:extLst>
          </p:cNvPr>
          <p:cNvSpPr txBox="1"/>
          <p:nvPr/>
        </p:nvSpPr>
        <p:spPr>
          <a:xfrm>
            <a:off x="664063" y="226720"/>
            <a:ext cx="108638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800" b="1">
                <a:solidFill>
                  <a:srgbClr val="FFFF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성탄 축하 발표 퀴즈 상품</a:t>
            </a:r>
            <a:endParaRPr lang="en-US" altLang="ko-KR" sz="8800" b="1">
              <a:solidFill>
                <a:srgbClr val="FFFF0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pic>
        <p:nvPicPr>
          <p:cNvPr id="21" name="그림 20" descr="텍스트, 생일 케이크, 디저트, 과일이(가) 표시된 사진&#10;&#10;자동 생성된 설명">
            <a:extLst>
              <a:ext uri="{FF2B5EF4-FFF2-40B4-BE49-F238E27FC236}">
                <a16:creationId xmlns:a16="http://schemas.microsoft.com/office/drawing/2014/main" id="{BA398F2D-7645-BFFF-1572-15950A8215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9990"/>
            <a:ext cx="12192000" cy="13081866"/>
          </a:xfrm>
          <a:prstGeom prst="rect">
            <a:avLst/>
          </a:prstGeom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id="{240159F1-4112-49AA-F94B-57ABE25BCD67}"/>
              </a:ext>
            </a:extLst>
          </p:cNvPr>
          <p:cNvSpPr/>
          <p:nvPr/>
        </p:nvSpPr>
        <p:spPr>
          <a:xfrm>
            <a:off x="6935435" y="13445139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9BC737D5-8394-3596-A401-1A26B09898BD}"/>
              </a:ext>
            </a:extLst>
          </p:cNvPr>
          <p:cNvSpPr/>
          <p:nvPr/>
        </p:nvSpPr>
        <p:spPr>
          <a:xfrm>
            <a:off x="10426460" y="13315294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B82E18C4-D91C-CFE5-9918-369FEA1ACEA7}"/>
              </a:ext>
            </a:extLst>
          </p:cNvPr>
          <p:cNvSpPr/>
          <p:nvPr/>
        </p:nvSpPr>
        <p:spPr>
          <a:xfrm>
            <a:off x="2090533" y="12151511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E2BCEC06-E795-0744-D311-8D4AE0FA879C}"/>
              </a:ext>
            </a:extLst>
          </p:cNvPr>
          <p:cNvSpPr/>
          <p:nvPr/>
        </p:nvSpPr>
        <p:spPr>
          <a:xfrm>
            <a:off x="1564220" y="13493255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3556000" y="13980160"/>
            <a:ext cx="873760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5722550" y="13958238"/>
            <a:ext cx="1369130" cy="5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50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F5F15-7E19-469D-169F-FC3A8A191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낵, 식사, 음식이(가) 표시된 사진&#10;&#10;자동 생성된 설명">
            <a:extLst>
              <a:ext uri="{FF2B5EF4-FFF2-40B4-BE49-F238E27FC236}">
                <a16:creationId xmlns:a16="http://schemas.microsoft.com/office/drawing/2014/main" id="{AA410BED-D945-799E-750D-7798218BF84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5399"/>
            <a:ext cx="12193200" cy="1308240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694B3C04-DFEE-691C-AC08-073F25268C6E}"/>
              </a:ext>
            </a:extLst>
          </p:cNvPr>
          <p:cNvSpPr/>
          <p:nvPr/>
        </p:nvSpPr>
        <p:spPr>
          <a:xfrm>
            <a:off x="0" y="0"/>
            <a:ext cx="12191999" cy="1701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ED472C-F552-D34A-255E-1F19507D3B8F}"/>
              </a:ext>
            </a:extLst>
          </p:cNvPr>
          <p:cNvSpPr txBox="1"/>
          <p:nvPr/>
        </p:nvSpPr>
        <p:spPr>
          <a:xfrm>
            <a:off x="697201" y="14917540"/>
            <a:ext cx="1079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쿠폰 받을 핸드폰 번호를 밑에서 적어주세요</a:t>
            </a:r>
            <a:r>
              <a:rPr lang="en-US" altLang="ko-KR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7A415D-BA19-E1DF-13C0-5CD804316942}"/>
              </a:ext>
            </a:extLst>
          </p:cNvPr>
          <p:cNvSpPr txBox="1"/>
          <p:nvPr/>
        </p:nvSpPr>
        <p:spPr>
          <a:xfrm>
            <a:off x="664063" y="226720"/>
            <a:ext cx="108638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800" b="1">
                <a:solidFill>
                  <a:srgbClr val="FFFF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성탄 축하 발표 퀴즈 상품</a:t>
            </a:r>
            <a:endParaRPr lang="en-US" altLang="ko-KR" sz="8800" b="1">
              <a:solidFill>
                <a:srgbClr val="FFFF0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46DEF477-8D9A-10C2-47A2-3B106E7CEBCC}"/>
              </a:ext>
            </a:extLst>
          </p:cNvPr>
          <p:cNvSpPr/>
          <p:nvPr/>
        </p:nvSpPr>
        <p:spPr>
          <a:xfrm>
            <a:off x="6935435" y="13445139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07F5DE19-DD13-5867-840C-17FFF0C136E4}"/>
              </a:ext>
            </a:extLst>
          </p:cNvPr>
          <p:cNvSpPr/>
          <p:nvPr/>
        </p:nvSpPr>
        <p:spPr>
          <a:xfrm>
            <a:off x="10426460" y="13315294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013A44FE-A9A8-B77B-8DEE-A3673A55B056}"/>
              </a:ext>
            </a:extLst>
          </p:cNvPr>
          <p:cNvSpPr/>
          <p:nvPr/>
        </p:nvSpPr>
        <p:spPr>
          <a:xfrm>
            <a:off x="2090533" y="12151511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2E421DD6-AE06-A21C-0F6D-7A4242134B08}"/>
              </a:ext>
            </a:extLst>
          </p:cNvPr>
          <p:cNvSpPr/>
          <p:nvPr/>
        </p:nvSpPr>
        <p:spPr>
          <a:xfrm>
            <a:off x="1564220" y="13493255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556000" y="13980160"/>
            <a:ext cx="873760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573995" y="13936318"/>
            <a:ext cx="1212885" cy="5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3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2C32A4-DF1D-A017-0A3A-F95CE2592E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텍스트, 스낵, 식사, 음식이(가) 표시된 사진&#10;&#10;자동 생성된 설명">
            <a:extLst>
              <a:ext uri="{FF2B5EF4-FFF2-40B4-BE49-F238E27FC236}">
                <a16:creationId xmlns:a16="http://schemas.microsoft.com/office/drawing/2014/main" id="{9EE8C43E-F36B-6277-8750-8B99E074F62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5399"/>
            <a:ext cx="12193200" cy="1308240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E484F6E2-85FA-366F-51C7-E519C27D3F30}"/>
              </a:ext>
            </a:extLst>
          </p:cNvPr>
          <p:cNvSpPr/>
          <p:nvPr/>
        </p:nvSpPr>
        <p:spPr>
          <a:xfrm>
            <a:off x="0" y="0"/>
            <a:ext cx="12191999" cy="1701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F91129-1084-1183-0110-1EC3C3FDE375}"/>
              </a:ext>
            </a:extLst>
          </p:cNvPr>
          <p:cNvSpPr txBox="1"/>
          <p:nvPr/>
        </p:nvSpPr>
        <p:spPr>
          <a:xfrm>
            <a:off x="697201" y="14917540"/>
            <a:ext cx="1079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쿠폰 받을 핸드폰 번호를 밑에서 적어주세요</a:t>
            </a:r>
            <a:r>
              <a:rPr lang="en-US" altLang="ko-KR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57989E0-A8D6-0631-4CF4-D6E664EDA98F}"/>
              </a:ext>
            </a:extLst>
          </p:cNvPr>
          <p:cNvSpPr txBox="1"/>
          <p:nvPr/>
        </p:nvSpPr>
        <p:spPr>
          <a:xfrm>
            <a:off x="664063" y="226720"/>
            <a:ext cx="108638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800" b="1">
                <a:solidFill>
                  <a:srgbClr val="FFFF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성탄 축하 발표 퀴즈 상품</a:t>
            </a:r>
            <a:endParaRPr lang="en-US" altLang="ko-KR" sz="8800" b="1">
              <a:solidFill>
                <a:srgbClr val="FFFF0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B0571D19-0644-0A22-88B7-C09A600355DE}"/>
              </a:ext>
            </a:extLst>
          </p:cNvPr>
          <p:cNvSpPr/>
          <p:nvPr/>
        </p:nvSpPr>
        <p:spPr>
          <a:xfrm>
            <a:off x="6935435" y="13445139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AF710F2-BB50-8E8E-0766-FF1BB331FF14}"/>
              </a:ext>
            </a:extLst>
          </p:cNvPr>
          <p:cNvSpPr/>
          <p:nvPr/>
        </p:nvSpPr>
        <p:spPr>
          <a:xfrm>
            <a:off x="10426460" y="13315294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6389D76-1055-E82D-D9FE-6E01B5E483A5}"/>
              </a:ext>
            </a:extLst>
          </p:cNvPr>
          <p:cNvSpPr/>
          <p:nvPr/>
        </p:nvSpPr>
        <p:spPr>
          <a:xfrm>
            <a:off x="2090533" y="12151511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385B5161-606F-692B-861C-66C67D92A3A8}"/>
              </a:ext>
            </a:extLst>
          </p:cNvPr>
          <p:cNvSpPr/>
          <p:nvPr/>
        </p:nvSpPr>
        <p:spPr>
          <a:xfrm>
            <a:off x="1564220" y="13493255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556000" y="13980160"/>
            <a:ext cx="873760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5750560" y="13936318"/>
            <a:ext cx="1036320" cy="5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033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30BA9-BD1C-019E-F991-8EF848421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텍스트, 스크린샷, 만화 영화, 청량 음료이(가) 표시된 사진&#10;&#10;자동 생성된 설명">
            <a:extLst>
              <a:ext uri="{FF2B5EF4-FFF2-40B4-BE49-F238E27FC236}">
                <a16:creationId xmlns:a16="http://schemas.microsoft.com/office/drawing/2014/main" id="{C464FCD4-9DED-DA89-46B5-07E319F662F9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3118"/>
            <a:ext cx="12193200" cy="13082400"/>
          </a:xfrm>
          <a:prstGeom prst="rect">
            <a:avLst/>
          </a:prstGeom>
        </p:spPr>
      </p:pic>
      <p:sp>
        <p:nvSpPr>
          <p:cNvPr id="22" name="직사각형 21">
            <a:extLst>
              <a:ext uri="{FF2B5EF4-FFF2-40B4-BE49-F238E27FC236}">
                <a16:creationId xmlns:a16="http://schemas.microsoft.com/office/drawing/2014/main" id="{D506C4D9-AF89-961E-2F2F-5AD90D258064}"/>
              </a:ext>
            </a:extLst>
          </p:cNvPr>
          <p:cNvSpPr/>
          <p:nvPr/>
        </p:nvSpPr>
        <p:spPr>
          <a:xfrm>
            <a:off x="0" y="0"/>
            <a:ext cx="12191999" cy="1701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302E5-EA29-2839-EA55-B86A93FF8B78}"/>
              </a:ext>
            </a:extLst>
          </p:cNvPr>
          <p:cNvSpPr txBox="1"/>
          <p:nvPr/>
        </p:nvSpPr>
        <p:spPr>
          <a:xfrm>
            <a:off x="697201" y="14917540"/>
            <a:ext cx="1079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쿠폰 받을 핸드폰 번호를 밑에서 적어주세요</a:t>
            </a:r>
            <a:r>
              <a:rPr lang="en-US" altLang="ko-KR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014703-D2F2-3524-934A-C35595105EC6}"/>
              </a:ext>
            </a:extLst>
          </p:cNvPr>
          <p:cNvSpPr txBox="1"/>
          <p:nvPr/>
        </p:nvSpPr>
        <p:spPr>
          <a:xfrm>
            <a:off x="664063" y="226720"/>
            <a:ext cx="108638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800" b="1">
                <a:solidFill>
                  <a:srgbClr val="FFFF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성탄 축하 발표 퀴즈 상품</a:t>
            </a:r>
            <a:endParaRPr lang="en-US" altLang="ko-KR" sz="8800" b="1">
              <a:solidFill>
                <a:srgbClr val="FFFF0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0FE962CA-F836-95F0-AFAC-92261B1D64C2}"/>
              </a:ext>
            </a:extLst>
          </p:cNvPr>
          <p:cNvSpPr/>
          <p:nvPr/>
        </p:nvSpPr>
        <p:spPr>
          <a:xfrm>
            <a:off x="6935435" y="13445139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DAB7D08B-9EB6-022A-5E20-7069A9C06981}"/>
              </a:ext>
            </a:extLst>
          </p:cNvPr>
          <p:cNvSpPr/>
          <p:nvPr/>
        </p:nvSpPr>
        <p:spPr>
          <a:xfrm>
            <a:off x="10426460" y="13315294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E95DDC9F-8E63-0989-6080-7AF3E020F12C}"/>
              </a:ext>
            </a:extLst>
          </p:cNvPr>
          <p:cNvSpPr/>
          <p:nvPr/>
        </p:nvSpPr>
        <p:spPr>
          <a:xfrm>
            <a:off x="2090533" y="12151511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961F3B95-8CE2-3E10-5201-3866D072DC5E}"/>
              </a:ext>
            </a:extLst>
          </p:cNvPr>
          <p:cNvSpPr/>
          <p:nvPr/>
        </p:nvSpPr>
        <p:spPr>
          <a:xfrm>
            <a:off x="1564220" y="13493255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556000" y="13980160"/>
            <a:ext cx="873760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594315" y="13936318"/>
            <a:ext cx="1212885" cy="5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857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CB5F1A-E376-1339-7A7E-34EB5F921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직사각형 21">
            <a:extLst>
              <a:ext uri="{FF2B5EF4-FFF2-40B4-BE49-F238E27FC236}">
                <a16:creationId xmlns:a16="http://schemas.microsoft.com/office/drawing/2014/main" id="{543A7E50-33AE-1FD5-D3F5-86D8347BDBE8}"/>
              </a:ext>
            </a:extLst>
          </p:cNvPr>
          <p:cNvSpPr/>
          <p:nvPr/>
        </p:nvSpPr>
        <p:spPr>
          <a:xfrm>
            <a:off x="0" y="0"/>
            <a:ext cx="12191999" cy="1701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D9AE84-88C6-C22E-845C-0F7E13E04AFB}"/>
              </a:ext>
            </a:extLst>
          </p:cNvPr>
          <p:cNvSpPr txBox="1"/>
          <p:nvPr/>
        </p:nvSpPr>
        <p:spPr>
          <a:xfrm>
            <a:off x="697201" y="14917540"/>
            <a:ext cx="1079759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쿠폰 받을 핸드폰 번호를 밑에서 적어주세요</a:t>
            </a:r>
            <a:r>
              <a:rPr lang="en-US" altLang="ko-KR" sz="4800" b="1">
                <a:solidFill>
                  <a:srgbClr val="008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954EDA-80DD-9BAE-227C-C4DC319A2EE9}"/>
              </a:ext>
            </a:extLst>
          </p:cNvPr>
          <p:cNvSpPr txBox="1"/>
          <p:nvPr/>
        </p:nvSpPr>
        <p:spPr>
          <a:xfrm>
            <a:off x="664063" y="226720"/>
            <a:ext cx="1086387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800" b="1">
                <a:solidFill>
                  <a:srgbClr val="FFFF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성탄 축하 발표 퀴즈 상품</a:t>
            </a:r>
            <a:endParaRPr lang="en-US" altLang="ko-KR" sz="8800" b="1">
              <a:solidFill>
                <a:srgbClr val="FFFF00"/>
              </a:solidFill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C829B6A8-B8DD-D67D-74C6-C3E126942A6B}"/>
              </a:ext>
            </a:extLst>
          </p:cNvPr>
          <p:cNvSpPr/>
          <p:nvPr/>
        </p:nvSpPr>
        <p:spPr>
          <a:xfrm>
            <a:off x="6935435" y="13445139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EA632C8-E302-807A-0462-6FDEF8B4409F}"/>
              </a:ext>
            </a:extLst>
          </p:cNvPr>
          <p:cNvSpPr/>
          <p:nvPr/>
        </p:nvSpPr>
        <p:spPr>
          <a:xfrm>
            <a:off x="10426460" y="13315294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F6494883-CDF8-025C-CC2F-31C8D2CD6A88}"/>
              </a:ext>
            </a:extLst>
          </p:cNvPr>
          <p:cNvSpPr/>
          <p:nvPr/>
        </p:nvSpPr>
        <p:spPr>
          <a:xfrm>
            <a:off x="2090533" y="12151511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384860DD-0671-B5CA-D668-DEBB142D41AC}"/>
              </a:ext>
            </a:extLst>
          </p:cNvPr>
          <p:cNvSpPr/>
          <p:nvPr/>
        </p:nvSpPr>
        <p:spPr>
          <a:xfrm>
            <a:off x="1564220" y="13493255"/>
            <a:ext cx="358500" cy="355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pic>
        <p:nvPicPr>
          <p:cNvPr id="3" name="그림 2" descr="텍스트, 스크린샷, 만화 영화, 청량 음료이(가) 표시된 사진&#10;&#10;자동 생성된 설명">
            <a:extLst>
              <a:ext uri="{FF2B5EF4-FFF2-40B4-BE49-F238E27FC236}">
                <a16:creationId xmlns:a16="http://schemas.microsoft.com/office/drawing/2014/main" id="{60999D34-9CAA-4523-035D-73A5E6254A7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3118"/>
            <a:ext cx="12193200" cy="13082400"/>
          </a:xfrm>
          <a:prstGeom prst="rect">
            <a:avLst/>
          </a:prstGeom>
        </p:spPr>
      </p:pic>
      <p:sp>
        <p:nvSpPr>
          <p:cNvPr id="2" name="직사각형 1"/>
          <p:cNvSpPr/>
          <p:nvPr/>
        </p:nvSpPr>
        <p:spPr>
          <a:xfrm>
            <a:off x="3556000" y="13980160"/>
            <a:ext cx="873760" cy="4673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594315" y="13936318"/>
            <a:ext cx="1212885" cy="5112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95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72</Words>
  <Application>Microsoft Office PowerPoint</Application>
  <PresentationFormat>사용자 지정</PresentationFormat>
  <Paragraphs>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맑은 고딕</vt:lpstr>
      <vt:lpstr>휴먼편지체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지환 김</dc:creator>
  <cp:lastModifiedBy>user</cp:lastModifiedBy>
  <cp:revision>2</cp:revision>
  <dcterms:created xsi:type="dcterms:W3CDTF">2024-12-21T06:44:17Z</dcterms:created>
  <dcterms:modified xsi:type="dcterms:W3CDTF">2024-12-21T07:27:23Z</dcterms:modified>
</cp:coreProperties>
</file>